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3" r:id="rId2"/>
    <p:sldId id="302" r:id="rId3"/>
    <p:sldId id="308" r:id="rId4"/>
    <p:sldId id="305" r:id="rId5"/>
    <p:sldId id="299" r:id="rId6"/>
    <p:sldId id="289" r:id="rId7"/>
    <p:sldId id="259" r:id="rId8"/>
    <p:sldId id="290" r:id="rId9"/>
    <p:sldId id="284" r:id="rId10"/>
    <p:sldId id="285" r:id="rId11"/>
    <p:sldId id="286" r:id="rId12"/>
    <p:sldId id="278" r:id="rId13"/>
    <p:sldId id="276" r:id="rId14"/>
    <p:sldId id="274" r:id="rId15"/>
    <p:sldId id="275" r:id="rId16"/>
    <p:sldId id="268" r:id="rId17"/>
    <p:sldId id="263" r:id="rId18"/>
    <p:sldId id="270" r:id="rId19"/>
    <p:sldId id="261" r:id="rId20"/>
    <p:sldId id="262" r:id="rId21"/>
    <p:sldId id="310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81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51BC6-8BBC-4FD2-AE67-02CE6343EEDA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964F4-D7FC-4995-B136-2DE1F25C8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5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0F04-2397-49CB-94F1-C500782F2F2F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AD8D-93E0-4D42-9896-D956F770D2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34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64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9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437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09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509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534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6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44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496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428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4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31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599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2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446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9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04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80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956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96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AD8D-93E0-4D42-9896-D956F770D2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7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2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9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52598-0520-4CF2-B2A2-960795519924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2E6CE-827B-4963-A0D4-0888BFC18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0367" y="-5387886"/>
            <a:ext cx="17007843" cy="1370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2367"/>
            <a:ext cx="12192000" cy="91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38303"/>
            <a:ext cx="13549744" cy="101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8" y="-1227093"/>
            <a:ext cx="13389429" cy="100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2887"/>
            <a:ext cx="12191999" cy="91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840" y="-3017520"/>
            <a:ext cx="16712431" cy="124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584" y="-3799181"/>
            <a:ext cx="18859184" cy="140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185"/>
            <a:ext cx="12191999" cy="91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59" y="-1891736"/>
            <a:ext cx="12938760" cy="96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0780"/>
            <a:ext cx="15362927" cy="114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137"/>
            <a:ext cx="12192000" cy="91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0367" y="-5387886"/>
            <a:ext cx="17007843" cy="1370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</a:rPr>
              <a:t>Sycamore Class 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354" y="-3023259"/>
            <a:ext cx="15800354" cy="118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0367" y="-5387886"/>
            <a:ext cx="17007843" cy="1370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0367" y="-5387886"/>
            <a:ext cx="17007843" cy="1370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</a:rPr>
              <a:t>Visit to St Mary’s Church,</a:t>
            </a:r>
            <a:br>
              <a:rPr lang="en-GB" sz="7200" b="1" dirty="0" smtClean="0">
                <a:solidFill>
                  <a:schemeClr val="bg1"/>
                </a:solidFill>
              </a:rPr>
            </a:br>
            <a:r>
              <a:rPr lang="en-GB" sz="7200" b="1" dirty="0" err="1" smtClean="0">
                <a:solidFill>
                  <a:schemeClr val="bg1"/>
                </a:solidFill>
              </a:rPr>
              <a:t>Wooler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0367" y="-5387886"/>
            <a:ext cx="17007843" cy="13701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</a:rPr>
              <a:t>February 2018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3" y="-1232841"/>
            <a:ext cx="13009418" cy="971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563" y="-2821281"/>
            <a:ext cx="15648708" cy="116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24185"/>
            <a:ext cx="12192000" cy="91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185"/>
            <a:ext cx="12191999" cy="91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0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8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31</Words>
  <Application>Microsoft Office PowerPoint</Application>
  <PresentationFormat>Widescreen</PresentationFormat>
  <Paragraphs>24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Sycamore Class </vt:lpstr>
      <vt:lpstr>Visit to St Mary’s Church, Wooler</vt:lpstr>
      <vt:lpstr>February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Cooke</dc:creator>
  <cp:lastModifiedBy>amanda williams</cp:lastModifiedBy>
  <cp:revision>16</cp:revision>
  <cp:lastPrinted>2018-03-14T12:31:42Z</cp:lastPrinted>
  <dcterms:created xsi:type="dcterms:W3CDTF">2018-02-04T18:39:48Z</dcterms:created>
  <dcterms:modified xsi:type="dcterms:W3CDTF">2018-03-15T15:58:59Z</dcterms:modified>
</cp:coreProperties>
</file>